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08F767-9FB2-463C-96B0-8896E740563F}"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8F767-9FB2-463C-96B0-8896E740563F}"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8F767-9FB2-463C-96B0-8896E740563F}"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08F767-9FB2-463C-96B0-8896E740563F}"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8F767-9FB2-463C-96B0-8896E740563F}" type="datetimeFigureOut">
              <a:rPr lang="en-US" smtClean="0"/>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08F767-9FB2-463C-96B0-8896E740563F}"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08F767-9FB2-463C-96B0-8896E740563F}" type="datetimeFigureOut">
              <a:rPr lang="en-US" smtClean="0"/>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08F767-9FB2-463C-96B0-8896E740563F}" type="datetimeFigureOut">
              <a:rPr lang="en-US" smtClean="0"/>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8F767-9FB2-463C-96B0-8896E740563F}" type="datetimeFigureOut">
              <a:rPr lang="en-US" smtClean="0"/>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8F767-9FB2-463C-96B0-8896E740563F}"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08F767-9FB2-463C-96B0-8896E740563F}" type="datetimeFigureOut">
              <a:rPr lang="en-US" smtClean="0"/>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BF4D9-F0C3-416B-A7AF-79E3915708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8F767-9FB2-463C-96B0-8896E740563F}" type="datetimeFigureOut">
              <a:rPr lang="en-US" smtClean="0"/>
              <a:t>4/11/2012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BF4D9-F0C3-416B-A7AF-79E3915708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solidFill>
                  <a:schemeClr val="bg1"/>
                </a:solidFill>
                <a:latin typeface="Times New Roman" pitchFamily="18" charset="0"/>
                <a:cs typeface="Times New Roman" pitchFamily="18" charset="0"/>
              </a:rPr>
              <a:t>Preventing Suicide</a:t>
            </a:r>
            <a:endParaRPr lang="en-US"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pic>
        <p:nvPicPr>
          <p:cNvPr id="4" name="Picture 3" descr="01.jpg"/>
          <p:cNvPicPr>
            <a:picLocks noChangeAspect="1"/>
          </p:cNvPicPr>
          <p:nvPr/>
        </p:nvPicPr>
        <p:blipFill>
          <a:blip r:embed="rId2" cstate="print"/>
          <a:stretch>
            <a:fillRect/>
          </a:stretch>
        </p:blipFill>
        <p:spPr>
          <a:xfrm>
            <a:off x="2514600" y="2209800"/>
            <a:ext cx="4038600" cy="26875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Thank You </a:t>
            </a:r>
            <a:r>
              <a:rPr lang="en-US" dirty="0">
                <a:solidFill>
                  <a:schemeClr val="bg1"/>
                </a:solidFill>
              </a:rPr>
              <a:t>F</a:t>
            </a:r>
            <a:r>
              <a:rPr lang="en-US" dirty="0" smtClean="0">
                <a:solidFill>
                  <a:schemeClr val="bg1"/>
                </a:solidFill>
              </a:rPr>
              <a:t>or Your </a:t>
            </a:r>
            <a:r>
              <a:rPr lang="en-US" dirty="0">
                <a:solidFill>
                  <a:schemeClr val="bg1"/>
                </a:solidFill>
              </a:rPr>
              <a:t>T</a:t>
            </a:r>
            <a:r>
              <a:rPr lang="en-US" dirty="0" smtClean="0">
                <a:solidFill>
                  <a:schemeClr val="bg1"/>
                </a:solidFill>
              </a:rPr>
              <a:t>ime</a:t>
            </a:r>
            <a:endParaRPr lang="en-US" dirty="0">
              <a:solidFill>
                <a:schemeClr val="bg1"/>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What Is Suicide?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Suicide is the action of killing oneself intentionally, which means you killed yourself. An example of suicide is hanging yourself. Another example of suicide is shooting yourself. </a:t>
            </a:r>
          </a:p>
          <a:p>
            <a:r>
              <a:rPr lang="en-US" sz="2800" dirty="0" smtClean="0">
                <a:solidFill>
                  <a:schemeClr val="bg1"/>
                </a:solidFill>
              </a:rPr>
              <a:t>There are many other examples such as: </a:t>
            </a:r>
          </a:p>
          <a:p>
            <a:r>
              <a:rPr lang="en-US" sz="2800" dirty="0" smtClean="0">
                <a:solidFill>
                  <a:schemeClr val="bg1"/>
                </a:solidFill>
              </a:rPr>
              <a:t>Jumping off a building.</a:t>
            </a:r>
          </a:p>
          <a:p>
            <a:r>
              <a:rPr lang="en-US" sz="2800" dirty="0" smtClean="0">
                <a:solidFill>
                  <a:schemeClr val="bg1"/>
                </a:solidFill>
              </a:rPr>
              <a:t>Taking a multiple number of pills.</a:t>
            </a:r>
          </a:p>
          <a:p>
            <a:r>
              <a:rPr lang="en-US" sz="2800" dirty="0" smtClean="0">
                <a:solidFill>
                  <a:schemeClr val="bg1"/>
                </a:solidFill>
              </a:rPr>
              <a:t>Slicing your own throat.</a:t>
            </a:r>
            <a:endParaRPr lang="en-US" sz="2800" dirty="0">
              <a:solidFill>
                <a:schemeClr val="bg1"/>
              </a:solidFill>
            </a:endParaRPr>
          </a:p>
        </p:txBody>
      </p:sp>
      <p:pic>
        <p:nvPicPr>
          <p:cNvPr id="4" name="Picture 3" descr="0a.jpg"/>
          <p:cNvPicPr>
            <a:picLocks noChangeAspect="1"/>
          </p:cNvPicPr>
          <p:nvPr/>
        </p:nvPicPr>
        <p:blipFill>
          <a:blip r:embed="rId2" cstate="print"/>
          <a:stretch>
            <a:fillRect/>
          </a:stretch>
        </p:blipFill>
        <p:spPr>
          <a:xfrm>
            <a:off x="6019800" y="4038600"/>
            <a:ext cx="2286000" cy="2286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Do People Commit Suicide?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People that commit suicide probably had a sort of problems. Some people do it just because of self-hatred(depression). </a:t>
            </a:r>
          </a:p>
          <a:p>
            <a:r>
              <a:rPr lang="en-US" sz="2800" dirty="0" smtClean="0">
                <a:solidFill>
                  <a:schemeClr val="bg1"/>
                </a:solidFill>
              </a:rPr>
              <a:t>Other Reasons:</a:t>
            </a:r>
          </a:p>
          <a:p>
            <a:r>
              <a:rPr lang="en-US" sz="2800" dirty="0" smtClean="0">
                <a:solidFill>
                  <a:schemeClr val="bg1"/>
                </a:solidFill>
              </a:rPr>
              <a:t>Bullying situations.</a:t>
            </a:r>
          </a:p>
          <a:p>
            <a:r>
              <a:rPr lang="en-US" sz="2800" dirty="0" smtClean="0">
                <a:solidFill>
                  <a:schemeClr val="bg1"/>
                </a:solidFill>
              </a:rPr>
              <a:t>Family problems.</a:t>
            </a:r>
          </a:p>
          <a:p>
            <a:r>
              <a:rPr lang="en-US" sz="2800" dirty="0" smtClean="0">
                <a:solidFill>
                  <a:schemeClr val="bg1"/>
                </a:solidFill>
              </a:rPr>
              <a:t>Relationship problems.</a:t>
            </a:r>
            <a:endParaRPr lang="en-US" sz="28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Percentage Of Suicide Rate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This is the suicide rate taken place in the U.S. and Canada:</a:t>
            </a:r>
            <a:endParaRPr lang="en-US" sz="2800" dirty="0">
              <a:solidFill>
                <a:schemeClr val="bg1"/>
              </a:solidFill>
            </a:endParaRPr>
          </a:p>
        </p:txBody>
      </p:sp>
      <p:pic>
        <p:nvPicPr>
          <p:cNvPr id="5" name="Picture 4" descr="001.png"/>
          <p:cNvPicPr>
            <a:picLocks noChangeAspect="1"/>
          </p:cNvPicPr>
          <p:nvPr/>
        </p:nvPicPr>
        <p:blipFill>
          <a:blip r:embed="rId2" cstate="print"/>
          <a:stretch>
            <a:fillRect/>
          </a:stretch>
        </p:blipFill>
        <p:spPr>
          <a:xfrm>
            <a:off x="1752600" y="2590800"/>
            <a:ext cx="4953000" cy="35888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Teenager Suicide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If most people commit suicide, then who does it out of age. It’s most committed by teenagers. Teenagers go through it most often because in that age you’re experiencing everything that you through from a little kid to an adult. </a:t>
            </a:r>
            <a:endParaRPr lang="en-US" sz="2800" dirty="0">
              <a:solidFill>
                <a:schemeClr val="bg1"/>
              </a:solidFill>
            </a:endParaRPr>
          </a:p>
        </p:txBody>
      </p:sp>
      <p:pic>
        <p:nvPicPr>
          <p:cNvPr id="5" name="Picture 4" descr="0001.jpg"/>
          <p:cNvPicPr>
            <a:picLocks noChangeAspect="1"/>
          </p:cNvPicPr>
          <p:nvPr/>
        </p:nvPicPr>
        <p:blipFill>
          <a:blip r:embed="rId2" cstate="print"/>
          <a:stretch>
            <a:fillRect/>
          </a:stretch>
        </p:blipFill>
        <p:spPr>
          <a:xfrm>
            <a:off x="2971800" y="4038600"/>
            <a:ext cx="5048250" cy="234802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Warning Signs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Before the people that went through suicide, they had signs to tell themselves to do. That’s why there is the word warning in warning signs. There are many severe waning signs that you will get to.</a:t>
            </a:r>
          </a:p>
          <a:p>
            <a:r>
              <a:rPr lang="en-US" sz="2800" dirty="0" smtClean="0">
                <a:solidFill>
                  <a:schemeClr val="bg1"/>
                </a:solidFill>
              </a:rPr>
              <a:t>Which Includes:</a:t>
            </a:r>
          </a:p>
          <a:p>
            <a:r>
              <a:rPr lang="en-US" sz="2800" dirty="0" smtClean="0">
                <a:solidFill>
                  <a:schemeClr val="bg1"/>
                </a:solidFill>
              </a:rPr>
              <a:t>Thinking about it often.</a:t>
            </a:r>
          </a:p>
          <a:p>
            <a:r>
              <a:rPr lang="en-US" sz="2800" dirty="0" smtClean="0">
                <a:solidFill>
                  <a:schemeClr val="bg1"/>
                </a:solidFill>
              </a:rPr>
              <a:t>Strong depression.</a:t>
            </a:r>
          </a:p>
          <a:p>
            <a:r>
              <a:rPr lang="en-US" sz="2800" dirty="0" smtClean="0">
                <a:solidFill>
                  <a:schemeClr val="bg1"/>
                </a:solidFill>
              </a:rPr>
              <a:t>Going mad.</a:t>
            </a:r>
          </a:p>
          <a:p>
            <a:endParaRPr lang="en-US" sz="28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Males Or Females?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Tests show that males commit suicide worldwide three or four more times than females. </a:t>
            </a:r>
            <a:endParaRPr lang="en-US" sz="2800" dirty="0">
              <a:solidFill>
                <a:schemeClr val="bg1"/>
              </a:solidFill>
            </a:endParaRPr>
          </a:p>
        </p:txBody>
      </p:sp>
      <p:pic>
        <p:nvPicPr>
          <p:cNvPr id="4" name="Picture 3" descr="01a.gif"/>
          <p:cNvPicPr>
            <a:picLocks noChangeAspect="1"/>
          </p:cNvPicPr>
          <p:nvPr/>
        </p:nvPicPr>
        <p:blipFill>
          <a:blip r:embed="rId2" cstate="print"/>
          <a:stretch>
            <a:fillRect/>
          </a:stretch>
        </p:blipFill>
        <p:spPr>
          <a:xfrm>
            <a:off x="1524000" y="2819400"/>
            <a:ext cx="6000750" cy="327313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How To Prevent Suicide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There are many easy ways to prevent suicide. You really think about your life and how good to keep it. You can also talk to somebody or a close friend. You can participate in an activity that is entertaining or fun for you. These answers will help you put yourself back together.</a:t>
            </a:r>
            <a:endParaRPr lang="en-US" sz="28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ENJOY YOUR LIFE!</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2800" dirty="0" smtClean="0">
                <a:solidFill>
                  <a:schemeClr val="bg1"/>
                </a:solidFill>
              </a:rPr>
              <a:t>Just enjoy life. Go to church; marry somebody; get into sports. </a:t>
            </a:r>
            <a:endParaRPr lang="en-US" sz="28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324</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Preventing Suicide</vt:lpstr>
      <vt:lpstr>What Is Suicide?</vt:lpstr>
      <vt:lpstr>Why Do People Commit Suicide?</vt:lpstr>
      <vt:lpstr>Percentage Of Suicide Rate</vt:lpstr>
      <vt:lpstr>Teenager Suicide</vt:lpstr>
      <vt:lpstr>Warning Signs</vt:lpstr>
      <vt:lpstr>Males Or Females?</vt:lpstr>
      <vt:lpstr>How To Prevent Suicide</vt:lpstr>
      <vt:lpstr>ENJOY YOUR LIFE!</vt:lpstr>
      <vt:lpstr>Thank You For Your Time</vt:lpstr>
    </vt:vector>
  </TitlesOfParts>
  <Company>JPPSS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Suicide</dc:title>
  <dc:creator>User1</dc:creator>
  <cp:lastModifiedBy>User1</cp:lastModifiedBy>
  <cp:revision>10</cp:revision>
  <dcterms:created xsi:type="dcterms:W3CDTF">2012-04-11T12:23:24Z</dcterms:created>
  <dcterms:modified xsi:type="dcterms:W3CDTF">2012-04-11T13:58:03Z</dcterms:modified>
</cp:coreProperties>
</file>